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notesMasterIdLst>
    <p:notesMasterId r:id="rId11"/>
  </p:notesMasterIdLst>
  <p:sldIdLst>
    <p:sldId id="260" r:id="rId2"/>
    <p:sldId id="257" r:id="rId3"/>
    <p:sldId id="266" r:id="rId4"/>
    <p:sldId id="267" r:id="rId5"/>
    <p:sldId id="261" r:id="rId6"/>
    <p:sldId id="262" r:id="rId7"/>
    <p:sldId id="259" r:id="rId8"/>
    <p:sldId id="263" r:id="rId9"/>
    <p:sldId id="264" r:id="rId10"/>
  </p:sldIdLst>
  <p:sldSz cx="15998825" cy="8999538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76B0CE4-9A82-4576-BB3D-F7008777A4C2}">
          <p14:sldIdLst>
            <p14:sldId id="260"/>
            <p14:sldId id="257"/>
            <p14:sldId id="266"/>
            <p14:sldId id="267"/>
            <p14:sldId id="261"/>
            <p14:sldId id="262"/>
            <p14:sldId id="259"/>
            <p14:sldId id="263"/>
            <p14:sldId id="26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23398B"/>
    <a:srgbClr val="001F60"/>
    <a:srgbClr val="ECFBFF"/>
    <a:srgbClr val="37B9A2"/>
    <a:srgbClr val="D2D7FF"/>
    <a:srgbClr val="CCCDFB"/>
    <a:srgbClr val="FBF8CB"/>
    <a:srgbClr val="FBEB8A"/>
    <a:srgbClr val="FB9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491" autoAdjust="0"/>
    <p:restoredTop sz="96512" autoAdjust="0"/>
  </p:normalViewPr>
  <p:slideViewPr>
    <p:cSldViewPr snapToGrid="0">
      <p:cViewPr varScale="1">
        <p:scale>
          <a:sx n="92" d="100"/>
          <a:sy n="92" d="100"/>
        </p:scale>
        <p:origin x="224" y="3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3784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BCFCC9-DDAB-4C0B-898B-E34E159E28C4}" type="datetimeFigureOut">
              <a:rPr lang="zh-CN" altLang="en-US" smtClean="0"/>
              <a:t>2026/5/6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894624-8884-43AA-BDED-ED9DFCB80B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3734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alphalifesci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Blank_Color">
    <p:bg>
      <p:bgPr>
        <a:gradFill>
          <a:gsLst>
            <a:gs pos="0">
              <a:srgbClr val="02C7A9"/>
            </a:gs>
            <a:gs pos="100000">
              <a:srgbClr val="1E2181"/>
            </a:gs>
          </a:gsLst>
          <a:lin ang="7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>
            <a:extLst>
              <a:ext uri="{FF2B5EF4-FFF2-40B4-BE49-F238E27FC236}">
                <a16:creationId xmlns:a16="http://schemas.microsoft.com/office/drawing/2014/main" id="{F455AB8E-21C0-6222-A37C-BC53622FB265}"/>
              </a:ext>
            </a:extLst>
          </p:cNvPr>
          <p:cNvSpPr/>
          <p:nvPr userDrawn="1"/>
        </p:nvSpPr>
        <p:spPr>
          <a:xfrm>
            <a:off x="0" y="1013552"/>
            <a:ext cx="15998825" cy="79859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CEC4D18-BFDF-9503-D768-2ACE10BE1E48}"/>
              </a:ext>
            </a:extLst>
          </p:cNvPr>
          <p:cNvCxnSpPr/>
          <p:nvPr userDrawn="1"/>
        </p:nvCxnSpPr>
        <p:spPr>
          <a:xfrm>
            <a:off x="439457" y="-239151"/>
            <a:ext cx="0" cy="10522634"/>
          </a:xfrm>
          <a:prstGeom prst="line">
            <a:avLst/>
          </a:prstGeom>
          <a:ln w="0">
            <a:solidFill>
              <a:schemeClr val="bg1">
                <a:alpha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95398B39-2568-AB8F-ACDD-DA66620DB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41" y="261926"/>
            <a:ext cx="15196787" cy="39090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80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N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17508D-4561-3F2B-D9CD-170C7E242C7E}"/>
              </a:ext>
            </a:extLst>
          </p:cNvPr>
          <p:cNvSpPr txBox="1"/>
          <p:nvPr userDrawn="1"/>
        </p:nvSpPr>
        <p:spPr>
          <a:xfrm>
            <a:off x="362575" y="8665418"/>
            <a:ext cx="2443426" cy="207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900" kern="600" dirty="0">
                <a:solidFill>
                  <a:schemeClr val="tx1"/>
                </a:solidFill>
                <a:latin typeface="Helvetica" pitchFamily="2" charset="0"/>
              </a:rPr>
              <a:t>Copyright © </a:t>
            </a:r>
            <a:r>
              <a:rPr lang="en-US" altLang="zh-CN" sz="900" kern="600" dirty="0">
                <a:solidFill>
                  <a:schemeClr val="tx1"/>
                </a:solidFill>
                <a:latin typeface="Helvetica" pitchFamily="2" charset="0"/>
              </a:rPr>
              <a:t>AlphaLife Sciences Group</a:t>
            </a:r>
            <a:r>
              <a:rPr lang="en-US" sz="900" kern="600" dirty="0">
                <a:solidFill>
                  <a:schemeClr val="tx1"/>
                </a:solidFill>
                <a:latin typeface="Helvetica" pitchFamily="2" charset="0"/>
              </a:rPr>
              <a:t> 2026</a:t>
            </a:r>
            <a:endParaRPr lang="en-US" altLang="zh-CN" sz="900" kern="600" dirty="0">
              <a:solidFill>
                <a:schemeClr val="tx1"/>
              </a:solidFill>
              <a:latin typeface="Helvetica" pitchFamily="2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7E5DFA-EA99-29CA-BD13-6DC6E326A2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2575" y="1358854"/>
            <a:ext cx="14146984" cy="2492709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buClrTx/>
              <a:defRPr>
                <a:solidFill>
                  <a:srgbClr val="000000"/>
                </a:solidFill>
              </a:defRPr>
            </a:lvl1pPr>
            <a:lvl2pPr>
              <a:lnSpc>
                <a:spcPct val="100000"/>
              </a:lnSpc>
              <a:buClrTx/>
              <a:defRPr>
                <a:solidFill>
                  <a:srgbClr val="000000"/>
                </a:solidFill>
              </a:defRPr>
            </a:lvl2pPr>
            <a:lvl3pPr>
              <a:lnSpc>
                <a:spcPct val="100000"/>
              </a:lnSpc>
              <a:buClrTx/>
              <a:defRPr>
                <a:solidFill>
                  <a:srgbClr val="000000"/>
                </a:solidFill>
              </a:defRPr>
            </a:lvl3pPr>
            <a:lvl4pPr>
              <a:lnSpc>
                <a:spcPct val="100000"/>
              </a:lnSpc>
              <a:buClrTx/>
              <a:defRPr>
                <a:solidFill>
                  <a:srgbClr val="000000"/>
                </a:solidFill>
              </a:defRPr>
            </a:lvl4pPr>
            <a:lvl5pPr>
              <a:lnSpc>
                <a:spcPct val="100000"/>
              </a:lnSpc>
              <a:buClrTx/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N" dirty="0"/>
          </a:p>
        </p:txBody>
      </p:sp>
    </p:spTree>
    <p:extLst>
      <p:ext uri="{BB962C8B-B14F-4D97-AF65-F5344CB8AC3E}">
        <p14:creationId xmlns:p14="http://schemas.microsoft.com/office/powerpoint/2010/main" val="287689412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8E995F0-A7BA-A8CF-1EC5-944FFC74D0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322" b="10716"/>
          <a:stretch>
            <a:fillRect/>
          </a:stretch>
        </p:blipFill>
        <p:spPr>
          <a:xfrm>
            <a:off x="-26240" y="-1"/>
            <a:ext cx="16025065" cy="8999539"/>
          </a:xfrm>
          <a:prstGeom prst="rect">
            <a:avLst/>
          </a:prstGeom>
        </p:spPr>
      </p:pic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0A4A906C-129D-EAFF-5CD6-6C7749A1E46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4091" y="3594295"/>
            <a:ext cx="10729950" cy="583127"/>
          </a:xfrm>
          <a:prstGeom prst="rect">
            <a:avLst/>
          </a:prstGeom>
        </p:spPr>
        <p:txBody>
          <a:bodyPr/>
          <a:lstStyle>
            <a:lvl1pPr>
              <a:buNone/>
              <a:defRPr sz="320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BCF1AED9-5C2A-8F70-5957-02D42673CA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4091" y="4211240"/>
            <a:ext cx="10729950" cy="371777"/>
          </a:xfrm>
          <a:prstGeom prst="rect">
            <a:avLst/>
          </a:prstGeom>
        </p:spPr>
        <p:txBody>
          <a:bodyPr/>
          <a:lstStyle>
            <a:lvl1pPr>
              <a:buNone/>
              <a:defRPr sz="2000" b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521CE2C6-F9BC-F64A-CC12-01B351DEBE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4091" y="6359530"/>
            <a:ext cx="10729950" cy="371778"/>
          </a:xfrm>
          <a:prstGeom prst="rect">
            <a:avLst/>
          </a:prstGeom>
        </p:spPr>
        <p:txBody>
          <a:bodyPr/>
          <a:lstStyle>
            <a:lvl1pPr>
              <a:buNone/>
              <a:defRPr sz="1600" b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B5C7D8A0-B339-F301-CA1D-EA42750D10B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4091" y="6771545"/>
            <a:ext cx="10729950" cy="371778"/>
          </a:xfrm>
          <a:prstGeom prst="rect">
            <a:avLst/>
          </a:prstGeom>
        </p:spPr>
        <p:txBody>
          <a:bodyPr/>
          <a:lstStyle>
            <a:lvl1pPr>
              <a:buNone/>
              <a:defRPr sz="1600" b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AB0434-BD0D-5A4F-C1E3-592225C7FB14}"/>
              </a:ext>
            </a:extLst>
          </p:cNvPr>
          <p:cNvSpPr txBox="1"/>
          <p:nvPr userDrawn="1"/>
        </p:nvSpPr>
        <p:spPr>
          <a:xfrm>
            <a:off x="362575" y="8665418"/>
            <a:ext cx="2443426" cy="207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900" kern="600" dirty="0">
                <a:solidFill>
                  <a:schemeClr val="bg1"/>
                </a:solidFill>
                <a:latin typeface="Helvetica" pitchFamily="2" charset="0"/>
              </a:rPr>
              <a:t>Copyright © </a:t>
            </a:r>
            <a:r>
              <a:rPr lang="en-US" altLang="zh-CN" sz="900" kern="600" dirty="0">
                <a:solidFill>
                  <a:schemeClr val="bg1"/>
                </a:solidFill>
                <a:latin typeface="Helvetica" pitchFamily="2" charset="0"/>
              </a:rPr>
              <a:t>AlphaLife Sciences Group</a:t>
            </a:r>
            <a:r>
              <a:rPr lang="en-US" sz="900" kern="600" dirty="0">
                <a:solidFill>
                  <a:schemeClr val="bg1"/>
                </a:solidFill>
                <a:latin typeface="Helvetica" pitchFamily="2" charset="0"/>
              </a:rPr>
              <a:t> 2026</a:t>
            </a:r>
            <a:endParaRPr lang="en-US" altLang="zh-CN" sz="900" kern="600" dirty="0">
              <a:solidFill>
                <a:schemeClr val="bg1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723636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F18AE86-0211-8E87-8D0C-3380AC7D8C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5998825" cy="899953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16AA3AC-AF85-256F-4F45-6B010397C4E9}"/>
              </a:ext>
            </a:extLst>
          </p:cNvPr>
          <p:cNvSpPr/>
          <p:nvPr userDrawn="1"/>
        </p:nvSpPr>
        <p:spPr>
          <a:xfrm>
            <a:off x="0" y="0"/>
            <a:ext cx="15998825" cy="7424233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95000"/>
                </a:schemeClr>
              </a:gs>
              <a:gs pos="100000">
                <a:srgbClr val="000000">
                  <a:alpha val="5551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8734418-511A-5C2D-1C27-CAFC171F6FA7}"/>
              </a:ext>
            </a:extLst>
          </p:cNvPr>
          <p:cNvSpPr/>
          <p:nvPr userDrawn="1"/>
        </p:nvSpPr>
        <p:spPr>
          <a:xfrm>
            <a:off x="0" y="0"/>
            <a:ext cx="15998825" cy="899953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95000"/>
                </a:schemeClr>
              </a:gs>
              <a:gs pos="100000">
                <a:srgbClr val="000000">
                  <a:alpha val="5551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1B7FA4F-94B3-C474-B643-15FBF0824512}"/>
              </a:ext>
            </a:extLst>
          </p:cNvPr>
          <p:cNvSpPr/>
          <p:nvPr userDrawn="1"/>
        </p:nvSpPr>
        <p:spPr>
          <a:xfrm>
            <a:off x="502234" y="6554317"/>
            <a:ext cx="1739831" cy="1739831"/>
          </a:xfrm>
          <a:prstGeom prst="roundRect">
            <a:avLst>
              <a:gd name="adj" fmla="val 932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F86B189-EDBD-AE62-B156-F0276FC3BC08}"/>
              </a:ext>
            </a:extLst>
          </p:cNvPr>
          <p:cNvSpPr txBox="1"/>
          <p:nvPr userDrawn="1"/>
        </p:nvSpPr>
        <p:spPr>
          <a:xfrm>
            <a:off x="419202" y="6152847"/>
            <a:ext cx="21766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u="sng" spc="30" baseline="0" dirty="0">
                <a:solidFill>
                  <a:schemeClr val="bg1"/>
                </a:solidFill>
                <a:latin typeface="Helvetica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AlphaLifeSci.com</a:t>
            </a:r>
            <a:endParaRPr lang="en-CN" sz="1200" u="sng" spc="30" baseline="0" dirty="0">
              <a:solidFill>
                <a:schemeClr val="bg1"/>
              </a:solidFill>
              <a:latin typeface="Helvetica" pitchFamily="2" charset="0"/>
            </a:endParaRP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DB64D4C3-5179-EDBF-891A-75E335AD60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4091" y="3594295"/>
            <a:ext cx="10729950" cy="583127"/>
          </a:xfrm>
          <a:prstGeom prst="rect">
            <a:avLst/>
          </a:prstGeom>
        </p:spPr>
        <p:txBody>
          <a:bodyPr/>
          <a:lstStyle>
            <a:lvl1pPr>
              <a:buNone/>
              <a:defRPr sz="320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0AFF4CFB-9492-A72A-2B04-1A719444C3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4091" y="4211240"/>
            <a:ext cx="10729950" cy="371777"/>
          </a:xfrm>
          <a:prstGeom prst="rect">
            <a:avLst/>
          </a:prstGeom>
        </p:spPr>
        <p:txBody>
          <a:bodyPr/>
          <a:lstStyle>
            <a:lvl1pPr>
              <a:buNone/>
              <a:defRPr sz="2000" b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47A4D2F-CE40-85EB-8702-A0959796B86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44" y="368891"/>
            <a:ext cx="2807371" cy="28619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F8F4564-E4E5-6929-1B93-237CE4A585BC}"/>
              </a:ext>
            </a:extLst>
          </p:cNvPr>
          <p:cNvSpPr txBox="1"/>
          <p:nvPr userDrawn="1"/>
        </p:nvSpPr>
        <p:spPr>
          <a:xfrm>
            <a:off x="362575" y="8665418"/>
            <a:ext cx="2443426" cy="207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900" kern="600" dirty="0">
                <a:solidFill>
                  <a:schemeClr val="bg1"/>
                </a:solidFill>
                <a:latin typeface="Helvetica" pitchFamily="2" charset="0"/>
              </a:rPr>
              <a:t>Copyright © </a:t>
            </a:r>
            <a:r>
              <a:rPr lang="en-US" altLang="zh-CN" sz="900" kern="600" dirty="0">
                <a:solidFill>
                  <a:schemeClr val="bg1"/>
                </a:solidFill>
                <a:latin typeface="Helvetica" pitchFamily="2" charset="0"/>
              </a:rPr>
              <a:t>AlphaLife Sciences Group</a:t>
            </a:r>
            <a:r>
              <a:rPr lang="en-US" sz="900" kern="600" dirty="0">
                <a:solidFill>
                  <a:schemeClr val="bg1"/>
                </a:solidFill>
                <a:latin typeface="Helvetica" pitchFamily="2" charset="0"/>
              </a:rPr>
              <a:t> 2026</a:t>
            </a:r>
            <a:endParaRPr lang="en-US" altLang="zh-CN" sz="900" kern="600" dirty="0">
              <a:solidFill>
                <a:schemeClr val="bg1"/>
              </a:solidFill>
              <a:latin typeface="Helvetica" pitchFamily="2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C3CCC80-39EB-3B0B-CEEE-719AE955F89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9382" y="6713308"/>
            <a:ext cx="1412806" cy="1388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866625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Blank_Color">
    <p:bg>
      <p:bgPr>
        <a:gradFill>
          <a:gsLst>
            <a:gs pos="0">
              <a:srgbClr val="02C7A9"/>
            </a:gs>
            <a:gs pos="100000">
              <a:srgbClr val="1E2181"/>
            </a:gs>
          </a:gsLst>
          <a:lin ang="7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>
            <a:extLst>
              <a:ext uri="{FF2B5EF4-FFF2-40B4-BE49-F238E27FC236}">
                <a16:creationId xmlns:a16="http://schemas.microsoft.com/office/drawing/2014/main" id="{F455AB8E-21C0-6222-A37C-BC53622FB265}"/>
              </a:ext>
            </a:extLst>
          </p:cNvPr>
          <p:cNvSpPr/>
          <p:nvPr userDrawn="1"/>
        </p:nvSpPr>
        <p:spPr>
          <a:xfrm>
            <a:off x="0" y="1013552"/>
            <a:ext cx="15998825" cy="79859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CEC4D18-BFDF-9503-D768-2ACE10BE1E48}"/>
              </a:ext>
            </a:extLst>
          </p:cNvPr>
          <p:cNvCxnSpPr/>
          <p:nvPr userDrawn="1"/>
        </p:nvCxnSpPr>
        <p:spPr>
          <a:xfrm>
            <a:off x="439457" y="-239151"/>
            <a:ext cx="0" cy="10522634"/>
          </a:xfrm>
          <a:prstGeom prst="line">
            <a:avLst/>
          </a:prstGeom>
          <a:ln w="0">
            <a:solidFill>
              <a:schemeClr val="bg1">
                <a:alpha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95398B39-2568-AB8F-ACDD-DA66620DB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41" y="248071"/>
            <a:ext cx="15196787" cy="39090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80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N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17508D-4561-3F2B-D9CD-170C7E242C7E}"/>
              </a:ext>
            </a:extLst>
          </p:cNvPr>
          <p:cNvSpPr txBox="1"/>
          <p:nvPr userDrawn="1"/>
        </p:nvSpPr>
        <p:spPr>
          <a:xfrm>
            <a:off x="362575" y="8665418"/>
            <a:ext cx="2443426" cy="207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900" kern="600" dirty="0">
                <a:solidFill>
                  <a:schemeClr val="tx1"/>
                </a:solidFill>
                <a:latin typeface="Helvetica" pitchFamily="2" charset="0"/>
              </a:rPr>
              <a:t>Copyright © </a:t>
            </a:r>
            <a:r>
              <a:rPr lang="en-US" altLang="zh-CN" sz="900" kern="600" dirty="0">
                <a:solidFill>
                  <a:schemeClr val="tx1"/>
                </a:solidFill>
                <a:latin typeface="Helvetica" pitchFamily="2" charset="0"/>
              </a:rPr>
              <a:t>AlphaLife Sciences Group</a:t>
            </a:r>
            <a:r>
              <a:rPr lang="en-US" sz="900" kern="600" dirty="0">
                <a:solidFill>
                  <a:schemeClr val="tx1"/>
                </a:solidFill>
                <a:latin typeface="Helvetica" pitchFamily="2" charset="0"/>
              </a:rPr>
              <a:t> 2026</a:t>
            </a:r>
            <a:endParaRPr lang="en-US" altLang="zh-CN" sz="900" kern="600" dirty="0">
              <a:solidFill>
                <a:schemeClr val="tx1"/>
              </a:solidFill>
              <a:latin typeface="Helvetica" pitchFamily="2" charset="0"/>
            </a:endParaRPr>
          </a:p>
        </p:txBody>
      </p:sp>
      <p:sp>
        <p:nvSpPr>
          <p:cNvPr id="7" name="Table Placeholder 6">
            <a:extLst>
              <a:ext uri="{FF2B5EF4-FFF2-40B4-BE49-F238E27FC236}">
                <a16:creationId xmlns:a16="http://schemas.microsoft.com/office/drawing/2014/main" id="{5A6FC133-3350-0272-0F7C-775E9BA094FB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5926843" y="1502499"/>
            <a:ext cx="9382822" cy="4584597"/>
          </a:xfrm>
          <a:prstGeom prst="rect">
            <a:avLst/>
          </a:prstGeom>
        </p:spPr>
        <p:txBody>
          <a:bodyPr/>
          <a:lstStyle/>
          <a:p>
            <a:endParaRPr lang="en-CN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AA40808D-C1B8-F8C1-290A-B370B2FDA0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576" y="1358854"/>
            <a:ext cx="5040698" cy="6787619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buClrTx/>
              <a:defRPr>
                <a:solidFill>
                  <a:srgbClr val="000000"/>
                </a:solidFill>
              </a:defRPr>
            </a:lvl1pPr>
            <a:lvl2pPr>
              <a:lnSpc>
                <a:spcPct val="100000"/>
              </a:lnSpc>
              <a:buClrTx/>
              <a:defRPr>
                <a:solidFill>
                  <a:srgbClr val="000000"/>
                </a:solidFill>
              </a:defRPr>
            </a:lvl2pPr>
            <a:lvl3pPr>
              <a:lnSpc>
                <a:spcPct val="100000"/>
              </a:lnSpc>
              <a:buClrTx/>
              <a:defRPr>
                <a:solidFill>
                  <a:srgbClr val="000000"/>
                </a:solidFill>
              </a:defRPr>
            </a:lvl3pPr>
            <a:lvl4pPr>
              <a:lnSpc>
                <a:spcPct val="100000"/>
              </a:lnSpc>
              <a:buClrTx/>
              <a:defRPr>
                <a:solidFill>
                  <a:srgbClr val="000000"/>
                </a:solidFill>
              </a:defRPr>
            </a:lvl4pPr>
            <a:lvl5pPr>
              <a:lnSpc>
                <a:spcPct val="100000"/>
              </a:lnSpc>
              <a:buClrTx/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N" dirty="0"/>
          </a:p>
        </p:txBody>
      </p:sp>
    </p:spTree>
    <p:extLst>
      <p:ext uri="{BB962C8B-B14F-4D97-AF65-F5344CB8AC3E}">
        <p14:creationId xmlns:p14="http://schemas.microsoft.com/office/powerpoint/2010/main" val="2091147605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Blank_Color">
    <p:bg>
      <p:bgPr>
        <a:gradFill>
          <a:gsLst>
            <a:gs pos="0">
              <a:srgbClr val="02C7A9"/>
            </a:gs>
            <a:gs pos="100000">
              <a:srgbClr val="1E2181"/>
            </a:gs>
          </a:gsLst>
          <a:lin ang="7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>
            <a:extLst>
              <a:ext uri="{FF2B5EF4-FFF2-40B4-BE49-F238E27FC236}">
                <a16:creationId xmlns:a16="http://schemas.microsoft.com/office/drawing/2014/main" id="{0C881550-B852-7B65-C881-31F9644B88AF}"/>
              </a:ext>
            </a:extLst>
          </p:cNvPr>
          <p:cNvSpPr/>
          <p:nvPr userDrawn="1"/>
        </p:nvSpPr>
        <p:spPr>
          <a:xfrm>
            <a:off x="3918859" y="0"/>
            <a:ext cx="12079966" cy="8999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6B7950C9-5F2D-BF09-33DB-32FAD946C9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98594" y="1473040"/>
            <a:ext cx="11456093" cy="2554383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00000"/>
              </a:lnSpc>
              <a:buClrTx/>
              <a:buNone/>
              <a:defRPr sz="2400" b="1">
                <a:solidFill>
                  <a:sysClr val="windowText" lastClr="000000"/>
                </a:solidFill>
                <a:latin typeface="Helvetica" pitchFamily="2" charset="0"/>
              </a:defRPr>
            </a:lvl1pPr>
            <a:lvl2pPr marL="228600" indent="-228600">
              <a:lnSpc>
                <a:spcPct val="100000"/>
              </a:lnSpc>
              <a:buClrTx/>
              <a:defRPr sz="2000">
                <a:solidFill>
                  <a:sysClr val="windowText" lastClr="000000"/>
                </a:solidFill>
                <a:latin typeface="Helvetica" pitchFamily="2" charset="0"/>
              </a:defRPr>
            </a:lvl2pPr>
            <a:lvl3pPr marL="228600" indent="-228600">
              <a:lnSpc>
                <a:spcPct val="100000"/>
              </a:lnSpc>
              <a:buClrTx/>
              <a:defRPr sz="1800">
                <a:solidFill>
                  <a:sysClr val="windowText" lastClr="000000"/>
                </a:solidFill>
                <a:latin typeface="Helvetica" pitchFamily="2" charset="0"/>
              </a:defRPr>
            </a:lvl3pPr>
            <a:lvl4pPr marL="228600" indent="-228600">
              <a:lnSpc>
                <a:spcPct val="100000"/>
              </a:lnSpc>
              <a:buClrTx/>
              <a:defRPr sz="1600">
                <a:solidFill>
                  <a:sysClr val="windowText" lastClr="000000"/>
                </a:solidFill>
                <a:latin typeface="Helvetica" pitchFamily="2" charset="0"/>
              </a:defRPr>
            </a:lvl4pPr>
            <a:lvl5pPr marL="228600" indent="-228600">
              <a:lnSpc>
                <a:spcPct val="100000"/>
              </a:lnSpc>
              <a:buClrTx/>
              <a:defRPr sz="1400">
                <a:solidFill>
                  <a:sysClr val="windowText" lastClr="000000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N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88FB7A4-B4EA-19E4-8EF6-4EB7C48EEB38}"/>
              </a:ext>
            </a:extLst>
          </p:cNvPr>
          <p:cNvCxnSpPr/>
          <p:nvPr userDrawn="1"/>
        </p:nvCxnSpPr>
        <p:spPr>
          <a:xfrm>
            <a:off x="439457" y="-239151"/>
            <a:ext cx="0" cy="10522634"/>
          </a:xfrm>
          <a:prstGeom prst="line">
            <a:avLst/>
          </a:prstGeom>
          <a:ln w="0">
            <a:solidFill>
              <a:schemeClr val="bg1">
                <a:alpha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36D5CD8D-4E0E-7516-23E3-1BD57312B6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3950" y="1473041"/>
            <a:ext cx="3375902" cy="2554383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buClrTx/>
              <a:defRPr sz="2400" b="0">
                <a:solidFill>
                  <a:schemeClr val="bg1"/>
                </a:solidFill>
                <a:latin typeface="Helvetica" pitchFamily="2" charset="0"/>
              </a:defRPr>
            </a:lvl1pPr>
            <a:lvl2pPr marL="182880" indent="-182880">
              <a:lnSpc>
                <a:spcPct val="100000"/>
              </a:lnSpc>
              <a:buClrTx/>
              <a:defRPr sz="2000">
                <a:solidFill>
                  <a:schemeClr val="bg1"/>
                </a:solidFill>
                <a:latin typeface="Helvetica" pitchFamily="2" charset="0"/>
              </a:defRPr>
            </a:lvl2pPr>
            <a:lvl3pPr marL="182880" indent="-182880">
              <a:lnSpc>
                <a:spcPct val="100000"/>
              </a:lnSpc>
              <a:buClrTx/>
              <a:defRPr sz="1800">
                <a:solidFill>
                  <a:schemeClr val="bg1"/>
                </a:solidFill>
                <a:latin typeface="Helvetica" pitchFamily="2" charset="0"/>
              </a:defRPr>
            </a:lvl3pPr>
            <a:lvl4pPr marL="182880" indent="-182880">
              <a:lnSpc>
                <a:spcPct val="100000"/>
              </a:lnSpc>
              <a:buClrTx/>
              <a:defRPr sz="1600">
                <a:solidFill>
                  <a:schemeClr val="bg1"/>
                </a:solidFill>
                <a:latin typeface="Helvetica" pitchFamily="2" charset="0"/>
              </a:defRPr>
            </a:lvl4pPr>
            <a:lvl5pPr marL="182880" indent="-182880">
              <a:lnSpc>
                <a:spcPct val="100000"/>
              </a:lnSpc>
              <a:buClrTx/>
              <a:defRPr sz="1400">
                <a:solidFill>
                  <a:schemeClr val="bg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N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9B735C6-E55A-9FD6-E29E-FA4B86AB55AB}"/>
              </a:ext>
            </a:extLst>
          </p:cNvPr>
          <p:cNvSpPr txBox="1"/>
          <p:nvPr userDrawn="1"/>
        </p:nvSpPr>
        <p:spPr>
          <a:xfrm>
            <a:off x="362575" y="8665418"/>
            <a:ext cx="2443426" cy="207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900" kern="600" dirty="0">
                <a:solidFill>
                  <a:schemeClr val="bg1"/>
                </a:solidFill>
                <a:latin typeface="Helvetica" pitchFamily="2" charset="0"/>
              </a:rPr>
              <a:t>Copyright © </a:t>
            </a:r>
            <a:r>
              <a:rPr lang="en-US" altLang="zh-CN" sz="900" kern="600" dirty="0">
                <a:solidFill>
                  <a:schemeClr val="bg1"/>
                </a:solidFill>
                <a:latin typeface="Helvetica" pitchFamily="2" charset="0"/>
              </a:rPr>
              <a:t>AlphaLife Sciences Group</a:t>
            </a:r>
            <a:r>
              <a:rPr lang="en-US" sz="900" kern="600" dirty="0">
                <a:solidFill>
                  <a:schemeClr val="bg1"/>
                </a:solidFill>
                <a:latin typeface="Helvetica" pitchFamily="2" charset="0"/>
              </a:rPr>
              <a:t> 2026</a:t>
            </a:r>
            <a:endParaRPr lang="en-US" altLang="zh-CN" sz="900" kern="600" dirty="0">
              <a:solidFill>
                <a:schemeClr val="bg1"/>
              </a:solidFill>
              <a:latin typeface="Helvetica" pitchFamily="2" charset="0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80202BBB-2671-4A31-CEF4-1E88B2894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9406" y="248071"/>
            <a:ext cx="11495282" cy="39090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800">
                <a:solidFill>
                  <a:schemeClr val="tx1">
                    <a:lumMod val="75000"/>
                  </a:schemeClr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N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AAEF24B-EA6A-892B-37B0-10B031D2C1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3950" y="222671"/>
            <a:ext cx="3375898" cy="9144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868556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Blank_Color">
    <p:bg>
      <p:bgPr>
        <a:gradFill>
          <a:gsLst>
            <a:gs pos="0">
              <a:srgbClr val="02C7A9"/>
            </a:gs>
            <a:gs pos="100000">
              <a:srgbClr val="1E2181"/>
            </a:gs>
          </a:gsLst>
          <a:lin ang="7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6CC3894-05AB-4BE1-F5B5-AEF1B902035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418" y="1117817"/>
            <a:ext cx="15221264" cy="2554383"/>
          </a:xfrm>
          <a:prstGeom prst="rect">
            <a:avLst/>
          </a:prstGeom>
        </p:spPr>
        <p:txBody>
          <a:bodyPr/>
          <a:lstStyle>
            <a:lvl1pPr marL="274320" indent="-274320">
              <a:lnSpc>
                <a:spcPct val="100000"/>
              </a:lnSpc>
              <a:buClrTx/>
              <a:defRPr sz="2400" b="0">
                <a:solidFill>
                  <a:schemeClr val="bg1"/>
                </a:solidFill>
                <a:latin typeface="Helvetica" pitchFamily="2" charset="0"/>
              </a:defRPr>
            </a:lvl1pPr>
            <a:lvl2pPr marL="274320" indent="-274320">
              <a:lnSpc>
                <a:spcPct val="100000"/>
              </a:lnSpc>
              <a:buClrTx/>
              <a:defRPr sz="2000">
                <a:solidFill>
                  <a:schemeClr val="bg1"/>
                </a:solidFill>
                <a:latin typeface="Helvetica" pitchFamily="2" charset="0"/>
              </a:defRPr>
            </a:lvl2pPr>
            <a:lvl3pPr marL="274320" indent="-274320">
              <a:lnSpc>
                <a:spcPct val="100000"/>
              </a:lnSpc>
              <a:buClrTx/>
              <a:defRPr sz="1800">
                <a:solidFill>
                  <a:schemeClr val="bg1"/>
                </a:solidFill>
                <a:latin typeface="Helvetica" pitchFamily="2" charset="0"/>
              </a:defRPr>
            </a:lvl3pPr>
            <a:lvl4pPr marL="274320" indent="-274320">
              <a:lnSpc>
                <a:spcPct val="100000"/>
              </a:lnSpc>
              <a:buClrTx/>
              <a:defRPr sz="1600">
                <a:solidFill>
                  <a:schemeClr val="bg1"/>
                </a:solidFill>
                <a:latin typeface="Helvetica" pitchFamily="2" charset="0"/>
              </a:defRPr>
            </a:lvl4pPr>
            <a:lvl5pPr marL="274320" indent="-274320">
              <a:lnSpc>
                <a:spcPct val="100000"/>
              </a:lnSpc>
              <a:buClrTx/>
              <a:defRPr sz="1400">
                <a:solidFill>
                  <a:schemeClr val="bg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N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1CFF000-3286-3CE8-0828-7E728CAD232F}"/>
              </a:ext>
            </a:extLst>
          </p:cNvPr>
          <p:cNvCxnSpPr/>
          <p:nvPr userDrawn="1"/>
        </p:nvCxnSpPr>
        <p:spPr>
          <a:xfrm>
            <a:off x="439457" y="-239151"/>
            <a:ext cx="0" cy="10522634"/>
          </a:xfrm>
          <a:prstGeom prst="line">
            <a:avLst/>
          </a:prstGeom>
          <a:ln w="0">
            <a:solidFill>
              <a:schemeClr val="bg1">
                <a:alpha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FE5F7F89-FBDC-1C4D-D226-7708B40A4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41" y="248071"/>
            <a:ext cx="15196787" cy="39090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80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N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77E876-EBFD-7B1A-F26F-5365E3AB682E}"/>
              </a:ext>
            </a:extLst>
          </p:cNvPr>
          <p:cNvSpPr txBox="1"/>
          <p:nvPr userDrawn="1"/>
        </p:nvSpPr>
        <p:spPr>
          <a:xfrm>
            <a:off x="362575" y="8665418"/>
            <a:ext cx="2443426" cy="207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900" kern="600" dirty="0">
                <a:solidFill>
                  <a:schemeClr val="bg1"/>
                </a:solidFill>
                <a:latin typeface="Helvetica" pitchFamily="2" charset="0"/>
              </a:rPr>
              <a:t>Copyright © </a:t>
            </a:r>
            <a:r>
              <a:rPr lang="en-US" altLang="zh-CN" sz="900" kern="600" dirty="0">
                <a:solidFill>
                  <a:schemeClr val="bg1"/>
                </a:solidFill>
                <a:latin typeface="Helvetica" pitchFamily="2" charset="0"/>
              </a:rPr>
              <a:t>AlphaLife Sciences Group</a:t>
            </a:r>
            <a:r>
              <a:rPr lang="en-US" sz="900" kern="600" dirty="0">
                <a:solidFill>
                  <a:schemeClr val="bg1"/>
                </a:solidFill>
                <a:latin typeface="Helvetica" pitchFamily="2" charset="0"/>
              </a:rPr>
              <a:t> 2026</a:t>
            </a:r>
            <a:endParaRPr lang="en-US" altLang="zh-CN" sz="900" kern="600" dirty="0">
              <a:solidFill>
                <a:schemeClr val="bg1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778574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3">
            <a:extLst>
              <a:ext uri="{FF2B5EF4-FFF2-40B4-BE49-F238E27FC236}">
                <a16:creationId xmlns:a16="http://schemas.microsoft.com/office/drawing/2014/main" id="{3DDFE6AA-8825-DCCD-2DCB-09D1763DFF7D}"/>
              </a:ext>
            </a:extLst>
          </p:cNvPr>
          <p:cNvSpPr txBox="1"/>
          <p:nvPr userDrawn="1"/>
        </p:nvSpPr>
        <p:spPr>
          <a:xfrm>
            <a:off x="14457983" y="8605088"/>
            <a:ext cx="1337954" cy="294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44515CC9-B04E-49D1-8DBC-3EBC45FAC8C9}" type="slidenum">
              <a:rPr lang="en-US" sz="1312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algn="r"/>
              <a:t>‹#›</a:t>
            </a:fld>
            <a:endParaRPr lang="en-US" sz="1312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7289CD7-C59B-4859-43DA-A2B9296DBC6E}"/>
              </a:ext>
            </a:extLst>
          </p:cNvPr>
          <p:cNvCxnSpPr/>
          <p:nvPr userDrawn="1"/>
        </p:nvCxnSpPr>
        <p:spPr>
          <a:xfrm>
            <a:off x="568552" y="-239151"/>
            <a:ext cx="0" cy="10522634"/>
          </a:xfrm>
          <a:prstGeom prst="line">
            <a:avLst/>
          </a:prstGeom>
          <a:ln w="0">
            <a:solidFill>
              <a:schemeClr val="bg1">
                <a:alpha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D74256D-1B8F-1A82-64FA-3DA7EA4BBD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3418" y="1117817"/>
            <a:ext cx="15221264" cy="2554383"/>
          </a:xfrm>
          <a:prstGeom prst="rect">
            <a:avLst/>
          </a:prstGeom>
        </p:spPr>
        <p:txBody>
          <a:bodyPr/>
          <a:lstStyle>
            <a:lvl1pPr marL="274320" indent="-274320">
              <a:lnSpc>
                <a:spcPct val="100000"/>
              </a:lnSpc>
              <a:buClrTx/>
              <a:defRPr sz="2400" b="0">
                <a:solidFill>
                  <a:sysClr val="windowText" lastClr="000000"/>
                </a:solidFill>
                <a:latin typeface="Helvetica" pitchFamily="2" charset="0"/>
              </a:defRPr>
            </a:lvl1pPr>
            <a:lvl2pPr marL="274320" indent="-274320">
              <a:lnSpc>
                <a:spcPct val="100000"/>
              </a:lnSpc>
              <a:buClrTx/>
              <a:defRPr sz="2000">
                <a:solidFill>
                  <a:sysClr val="windowText" lastClr="000000"/>
                </a:solidFill>
                <a:latin typeface="Helvetica" pitchFamily="2" charset="0"/>
              </a:defRPr>
            </a:lvl2pPr>
            <a:lvl3pPr marL="274320" indent="-274320">
              <a:lnSpc>
                <a:spcPct val="100000"/>
              </a:lnSpc>
              <a:buClrTx/>
              <a:defRPr sz="1800">
                <a:solidFill>
                  <a:sysClr val="windowText" lastClr="000000"/>
                </a:solidFill>
                <a:latin typeface="Helvetica" pitchFamily="2" charset="0"/>
              </a:defRPr>
            </a:lvl3pPr>
            <a:lvl4pPr marL="274320" indent="-274320">
              <a:lnSpc>
                <a:spcPct val="100000"/>
              </a:lnSpc>
              <a:buClrTx/>
              <a:defRPr sz="1600">
                <a:solidFill>
                  <a:sysClr val="windowText" lastClr="000000"/>
                </a:solidFill>
                <a:latin typeface="Helvetica" pitchFamily="2" charset="0"/>
              </a:defRPr>
            </a:lvl4pPr>
            <a:lvl5pPr marL="274320" indent="-274320">
              <a:lnSpc>
                <a:spcPct val="100000"/>
              </a:lnSpc>
              <a:buClrTx/>
              <a:defRPr sz="1400">
                <a:solidFill>
                  <a:sysClr val="windowText" lastClr="000000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N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8007B71-72C9-A577-4349-6E321B22F589}"/>
              </a:ext>
            </a:extLst>
          </p:cNvPr>
          <p:cNvCxnSpPr/>
          <p:nvPr userDrawn="1"/>
        </p:nvCxnSpPr>
        <p:spPr>
          <a:xfrm>
            <a:off x="439457" y="-239151"/>
            <a:ext cx="0" cy="10522634"/>
          </a:xfrm>
          <a:prstGeom prst="line">
            <a:avLst/>
          </a:prstGeom>
          <a:ln w="0">
            <a:solidFill>
              <a:schemeClr val="bg1">
                <a:lumMod val="95000"/>
                <a:alpha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2">
            <a:extLst>
              <a:ext uri="{FF2B5EF4-FFF2-40B4-BE49-F238E27FC236}">
                <a16:creationId xmlns:a16="http://schemas.microsoft.com/office/drawing/2014/main" id="{9A5611CB-AA9A-06E9-FD66-C52E2722A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419" y="327272"/>
            <a:ext cx="15221268" cy="443909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>
                    <a:lumMod val="75000"/>
                  </a:schemeClr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N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94F1BE-DD62-64C6-5A3F-F966FE09D238}"/>
              </a:ext>
            </a:extLst>
          </p:cNvPr>
          <p:cNvSpPr txBox="1"/>
          <p:nvPr userDrawn="1"/>
        </p:nvSpPr>
        <p:spPr>
          <a:xfrm>
            <a:off x="362575" y="8665418"/>
            <a:ext cx="2443426" cy="207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900" kern="600" dirty="0">
                <a:solidFill>
                  <a:schemeClr val="tx1"/>
                </a:solidFill>
                <a:latin typeface="Helvetica" pitchFamily="2" charset="0"/>
              </a:rPr>
              <a:t>Copyright © </a:t>
            </a:r>
            <a:r>
              <a:rPr lang="en-US" altLang="zh-CN" sz="900" kern="600" dirty="0">
                <a:solidFill>
                  <a:schemeClr val="tx1"/>
                </a:solidFill>
                <a:latin typeface="Helvetica" pitchFamily="2" charset="0"/>
              </a:rPr>
              <a:t>AlphaLife Sciences Group</a:t>
            </a:r>
            <a:r>
              <a:rPr lang="en-US" sz="900" kern="600" dirty="0">
                <a:solidFill>
                  <a:schemeClr val="tx1"/>
                </a:solidFill>
                <a:latin typeface="Helvetica" pitchFamily="2" charset="0"/>
              </a:rPr>
              <a:t> 2026</a:t>
            </a:r>
            <a:endParaRPr lang="en-US" altLang="zh-CN" sz="900" kern="600" dirty="0">
              <a:solidFill>
                <a:schemeClr val="tx1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367023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bg>
      <p:bgPr>
        <a:gradFill>
          <a:gsLst>
            <a:gs pos="0">
              <a:srgbClr val="02C7A9"/>
            </a:gs>
            <a:gs pos="79000">
              <a:srgbClr val="1D2088"/>
            </a:gs>
            <a:gs pos="100000">
              <a:srgbClr val="1E2181"/>
            </a:gs>
          </a:gsLst>
          <a:lin ang="7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C12038C5-9FDB-5643-60C5-2CC34F8154A8}"/>
              </a:ext>
            </a:extLst>
          </p:cNvPr>
          <p:cNvSpPr txBox="1"/>
          <p:nvPr userDrawn="1"/>
        </p:nvSpPr>
        <p:spPr>
          <a:xfrm>
            <a:off x="14443695" y="8638398"/>
            <a:ext cx="133795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44515CC9-B04E-49D1-8DBC-3EBC45FAC8C9}" type="slidenum">
              <a:rPr lang="en-US" sz="90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pPr algn="r"/>
              <a:t>‹#›</a:t>
            </a:fld>
            <a:endParaRPr lang="en-US" sz="90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530305E-0A4B-2FAE-00A9-8CD03B3FD4B7}"/>
              </a:ext>
            </a:extLst>
          </p:cNvPr>
          <p:cNvCxnSpPr/>
          <p:nvPr userDrawn="1"/>
        </p:nvCxnSpPr>
        <p:spPr>
          <a:xfrm>
            <a:off x="-355694" y="8796678"/>
            <a:ext cx="16710212" cy="0"/>
          </a:xfrm>
          <a:prstGeom prst="line">
            <a:avLst/>
          </a:prstGeom>
          <a:ln w="0">
            <a:solidFill>
              <a:schemeClr val="bg1">
                <a:alpha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D636A81-718F-F2EB-123E-3350053239E1}"/>
              </a:ext>
            </a:extLst>
          </p:cNvPr>
          <p:cNvCxnSpPr/>
          <p:nvPr userDrawn="1"/>
        </p:nvCxnSpPr>
        <p:spPr>
          <a:xfrm>
            <a:off x="15685476" y="-239151"/>
            <a:ext cx="0" cy="10522634"/>
          </a:xfrm>
          <a:prstGeom prst="line">
            <a:avLst/>
          </a:prstGeom>
          <a:ln w="0">
            <a:solidFill>
              <a:schemeClr val="bg1">
                <a:alpha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433266B-A244-15DE-200E-904D7F827B57}"/>
              </a:ext>
            </a:extLst>
          </p:cNvPr>
          <p:cNvCxnSpPr/>
          <p:nvPr userDrawn="1"/>
        </p:nvCxnSpPr>
        <p:spPr>
          <a:xfrm>
            <a:off x="-355694" y="340744"/>
            <a:ext cx="16710212" cy="0"/>
          </a:xfrm>
          <a:prstGeom prst="line">
            <a:avLst/>
          </a:prstGeom>
          <a:ln w="0">
            <a:solidFill>
              <a:schemeClr val="bg1">
                <a:alpha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7AC23AB-CED9-7CF1-02F1-33E9E36531E6}"/>
              </a:ext>
            </a:extLst>
          </p:cNvPr>
          <p:cNvCxnSpPr/>
          <p:nvPr userDrawn="1"/>
        </p:nvCxnSpPr>
        <p:spPr>
          <a:xfrm>
            <a:off x="439457" y="-239151"/>
            <a:ext cx="0" cy="10522634"/>
          </a:xfrm>
          <a:prstGeom prst="line">
            <a:avLst/>
          </a:prstGeom>
          <a:ln w="0">
            <a:solidFill>
              <a:schemeClr val="bg1">
                <a:alpha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68E0E474-32DE-68D3-756D-C1E36FD24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41" y="248071"/>
            <a:ext cx="15196787" cy="39090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80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N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278EFB-30C5-BDB7-3CE4-984BD8100903}"/>
              </a:ext>
            </a:extLst>
          </p:cNvPr>
          <p:cNvSpPr txBox="1"/>
          <p:nvPr userDrawn="1"/>
        </p:nvSpPr>
        <p:spPr>
          <a:xfrm>
            <a:off x="362575" y="8665418"/>
            <a:ext cx="2443426" cy="207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900" kern="600" dirty="0">
                <a:solidFill>
                  <a:schemeClr val="bg1"/>
                </a:solidFill>
                <a:latin typeface="Helvetica" pitchFamily="2" charset="0"/>
              </a:rPr>
              <a:t>Copyright © </a:t>
            </a:r>
            <a:r>
              <a:rPr lang="en-US" altLang="zh-CN" sz="900" kern="600" dirty="0">
                <a:solidFill>
                  <a:schemeClr val="bg1"/>
                </a:solidFill>
                <a:latin typeface="Helvetica" pitchFamily="2" charset="0"/>
              </a:rPr>
              <a:t>AlphaLife Sciences Group</a:t>
            </a:r>
            <a:r>
              <a:rPr lang="en-US" sz="900" kern="600" dirty="0">
                <a:solidFill>
                  <a:schemeClr val="bg1"/>
                </a:solidFill>
                <a:latin typeface="Helvetica" pitchFamily="2" charset="0"/>
              </a:rPr>
              <a:t> 2026</a:t>
            </a:r>
            <a:endParaRPr lang="en-US" altLang="zh-CN" sz="900" kern="600" dirty="0">
              <a:solidFill>
                <a:schemeClr val="bg1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546197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Pr>
        <a:gradFill>
          <a:gsLst>
            <a:gs pos="0">
              <a:srgbClr val="02C7A9"/>
            </a:gs>
            <a:gs pos="79000">
              <a:srgbClr val="1D2088"/>
            </a:gs>
            <a:gs pos="100000">
              <a:srgbClr val="1E2181"/>
            </a:gs>
          </a:gsLst>
          <a:lin ang="7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C12038C5-9FDB-5643-60C5-2CC34F8154A8}"/>
              </a:ext>
            </a:extLst>
          </p:cNvPr>
          <p:cNvSpPr txBox="1"/>
          <p:nvPr userDrawn="1"/>
        </p:nvSpPr>
        <p:spPr>
          <a:xfrm>
            <a:off x="14443695" y="8638398"/>
            <a:ext cx="133795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44515CC9-B04E-49D1-8DBC-3EBC45FAC8C9}" type="slidenum">
              <a:rPr lang="en-US" sz="90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pPr algn="r"/>
              <a:t>‹#›</a:t>
            </a:fld>
            <a:endParaRPr lang="en-US" sz="90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530305E-0A4B-2FAE-00A9-8CD03B3FD4B7}"/>
              </a:ext>
            </a:extLst>
          </p:cNvPr>
          <p:cNvCxnSpPr/>
          <p:nvPr userDrawn="1"/>
        </p:nvCxnSpPr>
        <p:spPr>
          <a:xfrm>
            <a:off x="-355694" y="8796678"/>
            <a:ext cx="16710212" cy="0"/>
          </a:xfrm>
          <a:prstGeom prst="line">
            <a:avLst/>
          </a:prstGeom>
          <a:ln w="0">
            <a:solidFill>
              <a:schemeClr val="bg1">
                <a:alpha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D636A81-718F-F2EB-123E-3350053239E1}"/>
              </a:ext>
            </a:extLst>
          </p:cNvPr>
          <p:cNvCxnSpPr/>
          <p:nvPr userDrawn="1"/>
        </p:nvCxnSpPr>
        <p:spPr>
          <a:xfrm>
            <a:off x="15685476" y="-239151"/>
            <a:ext cx="0" cy="10522634"/>
          </a:xfrm>
          <a:prstGeom prst="line">
            <a:avLst/>
          </a:prstGeom>
          <a:ln w="0">
            <a:solidFill>
              <a:schemeClr val="bg1">
                <a:alpha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433266B-A244-15DE-200E-904D7F827B57}"/>
              </a:ext>
            </a:extLst>
          </p:cNvPr>
          <p:cNvCxnSpPr/>
          <p:nvPr userDrawn="1"/>
        </p:nvCxnSpPr>
        <p:spPr>
          <a:xfrm>
            <a:off x="-355694" y="340744"/>
            <a:ext cx="16710212" cy="0"/>
          </a:xfrm>
          <a:prstGeom prst="line">
            <a:avLst/>
          </a:prstGeom>
          <a:ln w="0">
            <a:solidFill>
              <a:schemeClr val="bg1">
                <a:alpha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7AC23AB-CED9-7CF1-02F1-33E9E36531E6}"/>
              </a:ext>
            </a:extLst>
          </p:cNvPr>
          <p:cNvCxnSpPr/>
          <p:nvPr userDrawn="1"/>
        </p:nvCxnSpPr>
        <p:spPr>
          <a:xfrm>
            <a:off x="439457" y="-239151"/>
            <a:ext cx="0" cy="10522634"/>
          </a:xfrm>
          <a:prstGeom prst="line">
            <a:avLst/>
          </a:prstGeom>
          <a:ln w="0">
            <a:solidFill>
              <a:schemeClr val="bg1">
                <a:alpha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68E0E474-32DE-68D3-756D-C1E36FD24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41" y="3900133"/>
            <a:ext cx="15196787" cy="39090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N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443BF0-8F0B-8917-B684-F13CC086D306}"/>
              </a:ext>
            </a:extLst>
          </p:cNvPr>
          <p:cNvSpPr txBox="1"/>
          <p:nvPr userDrawn="1"/>
        </p:nvSpPr>
        <p:spPr>
          <a:xfrm>
            <a:off x="362575" y="8665418"/>
            <a:ext cx="2443426" cy="207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900" kern="600" dirty="0">
                <a:solidFill>
                  <a:schemeClr val="bg1"/>
                </a:solidFill>
                <a:latin typeface="Helvetica" pitchFamily="2" charset="0"/>
              </a:rPr>
              <a:t>Copyright © </a:t>
            </a:r>
            <a:r>
              <a:rPr lang="en-US" altLang="zh-CN" sz="900" kern="600" dirty="0">
                <a:solidFill>
                  <a:schemeClr val="bg1"/>
                </a:solidFill>
                <a:latin typeface="Helvetica" pitchFamily="2" charset="0"/>
              </a:rPr>
              <a:t>AlphaLife Sciences Group</a:t>
            </a:r>
            <a:r>
              <a:rPr lang="en-US" sz="900" kern="600" dirty="0">
                <a:solidFill>
                  <a:schemeClr val="bg1"/>
                </a:solidFill>
                <a:latin typeface="Helvetica" pitchFamily="2" charset="0"/>
              </a:rPr>
              <a:t> 2026</a:t>
            </a:r>
            <a:endParaRPr lang="en-US" altLang="zh-CN" sz="900" kern="600" dirty="0">
              <a:solidFill>
                <a:schemeClr val="bg1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7228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14B27E4F-A6BB-ECC5-EB29-1CCF738C63F5}"/>
              </a:ext>
            </a:extLst>
          </p:cNvPr>
          <p:cNvSpPr txBox="1"/>
          <p:nvPr userDrawn="1"/>
        </p:nvSpPr>
        <p:spPr>
          <a:xfrm>
            <a:off x="14457983" y="8605088"/>
            <a:ext cx="1337954" cy="294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44515CC9-B04E-49D1-8DBC-3EBC45FAC8C9}" type="slidenum">
              <a:rPr lang="en-US" sz="1312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algn="r"/>
              <a:t>‹#›</a:t>
            </a:fld>
            <a:endParaRPr lang="en-US" sz="1312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EA1EA0D-5FFD-073A-0C89-65FF21F79829}"/>
              </a:ext>
            </a:extLst>
          </p:cNvPr>
          <p:cNvCxnSpPr/>
          <p:nvPr userDrawn="1"/>
        </p:nvCxnSpPr>
        <p:spPr>
          <a:xfrm>
            <a:off x="568552" y="-239151"/>
            <a:ext cx="0" cy="10522634"/>
          </a:xfrm>
          <a:prstGeom prst="line">
            <a:avLst/>
          </a:prstGeom>
          <a:ln w="0">
            <a:solidFill>
              <a:schemeClr val="bg1">
                <a:alpha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DC3CA0C0-D37D-9DB9-F41A-F22E41ACEA16}"/>
              </a:ext>
            </a:extLst>
          </p:cNvPr>
          <p:cNvSpPr/>
          <p:nvPr userDrawn="1"/>
        </p:nvSpPr>
        <p:spPr>
          <a:xfrm>
            <a:off x="-2" y="0"/>
            <a:ext cx="15998827" cy="2658794"/>
          </a:xfrm>
          <a:prstGeom prst="rect">
            <a:avLst/>
          </a:prstGeom>
          <a:solidFill>
            <a:srgbClr val="0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91608A-4E5B-C581-98D5-FD59EF7E5BA7}"/>
              </a:ext>
            </a:extLst>
          </p:cNvPr>
          <p:cNvSpPr txBox="1"/>
          <p:nvPr userDrawn="1"/>
        </p:nvSpPr>
        <p:spPr>
          <a:xfrm>
            <a:off x="14457983" y="8605088"/>
            <a:ext cx="1337954" cy="294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44515CC9-B04E-49D1-8DBC-3EBC45FAC8C9}" type="slidenum">
              <a:rPr lang="en-US" sz="1312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algn="r"/>
              <a:t>‹#›</a:t>
            </a:fld>
            <a:endParaRPr lang="en-US" sz="1312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00F7767-7417-47DE-2160-A9CE01BDD69F}"/>
              </a:ext>
            </a:extLst>
          </p:cNvPr>
          <p:cNvCxnSpPr/>
          <p:nvPr userDrawn="1"/>
        </p:nvCxnSpPr>
        <p:spPr>
          <a:xfrm>
            <a:off x="568552" y="-239151"/>
            <a:ext cx="0" cy="10522634"/>
          </a:xfrm>
          <a:prstGeom prst="line">
            <a:avLst/>
          </a:prstGeom>
          <a:ln w="0">
            <a:solidFill>
              <a:schemeClr val="bg1">
                <a:alpha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65FA7AF2-1C9D-0F53-3280-D24C49B9DB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2250831"/>
            <a:ext cx="15998825" cy="674870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7E6D0EC-166C-548F-8863-A94CDBA4B397}"/>
              </a:ext>
            </a:extLst>
          </p:cNvPr>
          <p:cNvSpPr/>
          <p:nvPr userDrawn="1"/>
        </p:nvSpPr>
        <p:spPr>
          <a:xfrm>
            <a:off x="-1" y="-1"/>
            <a:ext cx="15998825" cy="810299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27000">
                <a:srgbClr val="000000">
                  <a:alpha val="36324"/>
                </a:srgbClr>
              </a:gs>
              <a:gs pos="50000">
                <a:srgbClr val="1E2181">
                  <a:alpha val="63150"/>
                  <a:lumMod val="63194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87E1004-B013-9CF1-3404-867076DF45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4091" y="3594295"/>
            <a:ext cx="10729950" cy="583127"/>
          </a:xfrm>
          <a:prstGeom prst="rect">
            <a:avLst/>
          </a:prstGeom>
        </p:spPr>
        <p:txBody>
          <a:bodyPr/>
          <a:lstStyle>
            <a:lvl1pPr>
              <a:buNone/>
              <a:defRPr sz="320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509E4259-0DD9-64A6-9624-2C90E847A1C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4091" y="4211240"/>
            <a:ext cx="10729950" cy="371777"/>
          </a:xfrm>
          <a:prstGeom prst="rect">
            <a:avLst/>
          </a:prstGeom>
        </p:spPr>
        <p:txBody>
          <a:bodyPr/>
          <a:lstStyle>
            <a:lvl1pPr>
              <a:buNone/>
              <a:defRPr sz="2000" b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0E3E68C8-9E01-6889-FBB3-C8557906F80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4091" y="6359530"/>
            <a:ext cx="10729950" cy="371778"/>
          </a:xfrm>
          <a:prstGeom prst="rect">
            <a:avLst/>
          </a:prstGeom>
        </p:spPr>
        <p:txBody>
          <a:bodyPr/>
          <a:lstStyle>
            <a:lvl1pPr>
              <a:buNone/>
              <a:defRPr sz="1600" b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63E0359B-E466-51DF-87D7-BA235A8F54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4091" y="6771545"/>
            <a:ext cx="10729950" cy="371778"/>
          </a:xfrm>
          <a:prstGeom prst="rect">
            <a:avLst/>
          </a:prstGeom>
        </p:spPr>
        <p:txBody>
          <a:bodyPr/>
          <a:lstStyle>
            <a:lvl1pPr>
              <a:buNone/>
              <a:defRPr sz="1600" b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7A8545-4A56-A324-0E9C-7E0840E95C26}"/>
              </a:ext>
            </a:extLst>
          </p:cNvPr>
          <p:cNvSpPr txBox="1"/>
          <p:nvPr userDrawn="1"/>
        </p:nvSpPr>
        <p:spPr>
          <a:xfrm>
            <a:off x="362575" y="8665418"/>
            <a:ext cx="2443426" cy="207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900" kern="600" dirty="0">
                <a:solidFill>
                  <a:schemeClr val="bg1"/>
                </a:solidFill>
                <a:latin typeface="Helvetica" pitchFamily="2" charset="0"/>
              </a:rPr>
              <a:t>Copyright © </a:t>
            </a:r>
            <a:r>
              <a:rPr lang="en-US" altLang="zh-CN" sz="900" kern="600" dirty="0">
                <a:solidFill>
                  <a:schemeClr val="bg1"/>
                </a:solidFill>
                <a:latin typeface="Helvetica" pitchFamily="2" charset="0"/>
              </a:rPr>
              <a:t>AlphaLife Sciences Group</a:t>
            </a:r>
            <a:r>
              <a:rPr lang="en-US" sz="900" kern="600" dirty="0">
                <a:solidFill>
                  <a:schemeClr val="bg1"/>
                </a:solidFill>
                <a:latin typeface="Helvetica" pitchFamily="2" charset="0"/>
              </a:rPr>
              <a:t> 2026</a:t>
            </a:r>
            <a:endParaRPr lang="en-US" altLang="zh-CN" sz="900" kern="600" dirty="0">
              <a:solidFill>
                <a:schemeClr val="bg1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037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14B27E4F-A6BB-ECC5-EB29-1CCF738C63F5}"/>
              </a:ext>
            </a:extLst>
          </p:cNvPr>
          <p:cNvSpPr txBox="1"/>
          <p:nvPr userDrawn="1"/>
        </p:nvSpPr>
        <p:spPr>
          <a:xfrm>
            <a:off x="14457983" y="8605088"/>
            <a:ext cx="1337954" cy="294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44515CC9-B04E-49D1-8DBC-3EBC45FAC8C9}" type="slidenum">
              <a:rPr lang="en-US" sz="1312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algn="r"/>
              <a:t>‹#›</a:t>
            </a:fld>
            <a:endParaRPr lang="en-US" sz="1312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EA1EA0D-5FFD-073A-0C89-65FF21F79829}"/>
              </a:ext>
            </a:extLst>
          </p:cNvPr>
          <p:cNvCxnSpPr/>
          <p:nvPr userDrawn="1"/>
        </p:nvCxnSpPr>
        <p:spPr>
          <a:xfrm>
            <a:off x="568552" y="-239151"/>
            <a:ext cx="0" cy="10522634"/>
          </a:xfrm>
          <a:prstGeom prst="line">
            <a:avLst/>
          </a:prstGeom>
          <a:ln w="0">
            <a:solidFill>
              <a:schemeClr val="bg1">
                <a:alpha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DC3CA0C0-D37D-9DB9-F41A-F22E41ACEA16}"/>
              </a:ext>
            </a:extLst>
          </p:cNvPr>
          <p:cNvSpPr/>
          <p:nvPr userDrawn="1"/>
        </p:nvSpPr>
        <p:spPr>
          <a:xfrm>
            <a:off x="-2" y="0"/>
            <a:ext cx="15998827" cy="2658794"/>
          </a:xfrm>
          <a:prstGeom prst="rect">
            <a:avLst/>
          </a:prstGeom>
          <a:solidFill>
            <a:srgbClr val="0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91608A-4E5B-C581-98D5-FD59EF7E5BA7}"/>
              </a:ext>
            </a:extLst>
          </p:cNvPr>
          <p:cNvSpPr txBox="1"/>
          <p:nvPr userDrawn="1"/>
        </p:nvSpPr>
        <p:spPr>
          <a:xfrm>
            <a:off x="14457983" y="8605088"/>
            <a:ext cx="1337954" cy="294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44515CC9-B04E-49D1-8DBC-3EBC45FAC8C9}" type="slidenum">
              <a:rPr lang="en-US" sz="1312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algn="r"/>
              <a:t>‹#›</a:t>
            </a:fld>
            <a:endParaRPr lang="en-US" sz="1312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00F7767-7417-47DE-2160-A9CE01BDD69F}"/>
              </a:ext>
            </a:extLst>
          </p:cNvPr>
          <p:cNvCxnSpPr/>
          <p:nvPr userDrawn="1"/>
        </p:nvCxnSpPr>
        <p:spPr>
          <a:xfrm>
            <a:off x="568552" y="-239151"/>
            <a:ext cx="0" cy="10522634"/>
          </a:xfrm>
          <a:prstGeom prst="line">
            <a:avLst/>
          </a:prstGeom>
          <a:ln w="0">
            <a:solidFill>
              <a:schemeClr val="bg1">
                <a:alpha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65FA7AF2-1C9D-0F53-3280-D24C49B9DB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2250831"/>
            <a:ext cx="15998825" cy="674870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7E6D0EC-166C-548F-8863-A94CDBA4B397}"/>
              </a:ext>
            </a:extLst>
          </p:cNvPr>
          <p:cNvSpPr/>
          <p:nvPr userDrawn="1"/>
        </p:nvSpPr>
        <p:spPr>
          <a:xfrm>
            <a:off x="-1" y="-1"/>
            <a:ext cx="15998825" cy="810299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27000">
                <a:srgbClr val="000000">
                  <a:alpha val="36324"/>
                </a:srgbClr>
              </a:gs>
              <a:gs pos="50000">
                <a:srgbClr val="1E2181">
                  <a:alpha val="63150"/>
                  <a:lumMod val="63194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01A269-ECC7-CC5E-B241-58419EA1E43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44" y="368891"/>
            <a:ext cx="2807371" cy="286193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837C940-B229-9C53-6AEF-9FE0796950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4091" y="3594295"/>
            <a:ext cx="10729950" cy="583127"/>
          </a:xfrm>
          <a:prstGeom prst="rect">
            <a:avLst/>
          </a:prstGeom>
        </p:spPr>
        <p:txBody>
          <a:bodyPr/>
          <a:lstStyle>
            <a:lvl1pPr>
              <a:buNone/>
              <a:defRPr sz="320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5166D6-0FB0-5594-38A6-35F084DAE44D}"/>
              </a:ext>
            </a:extLst>
          </p:cNvPr>
          <p:cNvCxnSpPr/>
          <p:nvPr userDrawn="1"/>
        </p:nvCxnSpPr>
        <p:spPr>
          <a:xfrm>
            <a:off x="439457" y="-239151"/>
            <a:ext cx="0" cy="10522634"/>
          </a:xfrm>
          <a:prstGeom prst="line">
            <a:avLst/>
          </a:prstGeom>
          <a:ln w="0">
            <a:solidFill>
              <a:schemeClr val="bg1">
                <a:alpha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3B2B7839-64CC-AF9F-6EFE-DA0731D265B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4091" y="4211240"/>
            <a:ext cx="10729950" cy="371777"/>
          </a:xfrm>
          <a:prstGeom prst="rect">
            <a:avLst/>
          </a:prstGeom>
        </p:spPr>
        <p:txBody>
          <a:bodyPr/>
          <a:lstStyle>
            <a:lvl1pPr>
              <a:buNone/>
              <a:defRPr sz="2000" b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48F0D5DE-E429-CCE3-BD9A-B135DEEAAC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4091" y="6359530"/>
            <a:ext cx="10729950" cy="371778"/>
          </a:xfrm>
          <a:prstGeom prst="rect">
            <a:avLst/>
          </a:prstGeom>
        </p:spPr>
        <p:txBody>
          <a:bodyPr/>
          <a:lstStyle>
            <a:lvl1pPr>
              <a:buNone/>
              <a:defRPr sz="1600" b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43E256FC-197C-2089-F2E4-3D3CD6DB15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4091" y="6771545"/>
            <a:ext cx="10729950" cy="371778"/>
          </a:xfrm>
          <a:prstGeom prst="rect">
            <a:avLst/>
          </a:prstGeom>
        </p:spPr>
        <p:txBody>
          <a:bodyPr/>
          <a:lstStyle>
            <a:lvl1pPr>
              <a:buNone/>
              <a:defRPr sz="1600" b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67AF515-5A2D-A0AF-6CA0-FFFE3A0A9F92}"/>
              </a:ext>
            </a:extLst>
          </p:cNvPr>
          <p:cNvSpPr txBox="1"/>
          <p:nvPr userDrawn="1"/>
        </p:nvSpPr>
        <p:spPr>
          <a:xfrm>
            <a:off x="362575" y="8665418"/>
            <a:ext cx="2443426" cy="207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900" kern="600" dirty="0">
                <a:solidFill>
                  <a:schemeClr val="bg1"/>
                </a:solidFill>
                <a:latin typeface="Helvetica" pitchFamily="2" charset="0"/>
              </a:rPr>
              <a:t>Copyright © </a:t>
            </a:r>
            <a:r>
              <a:rPr lang="en-US" altLang="zh-CN" sz="900" kern="600" dirty="0">
                <a:solidFill>
                  <a:schemeClr val="bg1"/>
                </a:solidFill>
                <a:latin typeface="Helvetica" pitchFamily="2" charset="0"/>
              </a:rPr>
              <a:t>AlphaLife Sciences Group</a:t>
            </a:r>
            <a:r>
              <a:rPr lang="en-US" sz="900" kern="600" dirty="0">
                <a:solidFill>
                  <a:schemeClr val="bg1"/>
                </a:solidFill>
                <a:latin typeface="Helvetica" pitchFamily="2" charset="0"/>
              </a:rPr>
              <a:t> 2026</a:t>
            </a:r>
            <a:endParaRPr lang="en-US" altLang="zh-CN" sz="900" kern="600" dirty="0">
              <a:solidFill>
                <a:schemeClr val="bg1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757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A8D65D57-43C9-0EA2-389C-DC920962BEE5}"/>
              </a:ext>
            </a:extLst>
          </p:cNvPr>
          <p:cNvSpPr txBox="1"/>
          <p:nvPr userDrawn="1"/>
        </p:nvSpPr>
        <p:spPr>
          <a:xfrm>
            <a:off x="14443695" y="8638398"/>
            <a:ext cx="133795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44515CC9-B04E-49D1-8DBC-3EBC45FAC8C9}" type="slidenum">
              <a:rPr lang="en-US" sz="900" kern="1200" smtClean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rPr>
              <a:pPr algn="r"/>
              <a:t>‹#›</a:t>
            </a:fld>
            <a:endParaRPr lang="en-US" sz="900" kern="1200">
              <a:solidFill>
                <a:schemeClr val="tx1"/>
              </a:solidFill>
              <a:latin typeface="Helvetica" pitchFamily="2" charset="0"/>
              <a:ea typeface="+mn-ea"/>
              <a:cs typeface="+mn-cs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8C6A443-5E6B-E8EC-DC09-5D29BBEC0C65}"/>
              </a:ext>
            </a:extLst>
          </p:cNvPr>
          <p:cNvCxnSpPr/>
          <p:nvPr userDrawn="1"/>
        </p:nvCxnSpPr>
        <p:spPr>
          <a:xfrm>
            <a:off x="-355694" y="8796678"/>
            <a:ext cx="16710212" cy="0"/>
          </a:xfrm>
          <a:prstGeom prst="line">
            <a:avLst/>
          </a:prstGeom>
          <a:ln w="0">
            <a:solidFill>
              <a:schemeClr val="bg1">
                <a:alpha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EC1CD2B-F4E1-5840-C67E-73C0A4B67633}"/>
              </a:ext>
            </a:extLst>
          </p:cNvPr>
          <p:cNvCxnSpPr/>
          <p:nvPr userDrawn="1"/>
        </p:nvCxnSpPr>
        <p:spPr>
          <a:xfrm>
            <a:off x="295420" y="-239151"/>
            <a:ext cx="0" cy="10522634"/>
          </a:xfrm>
          <a:prstGeom prst="line">
            <a:avLst/>
          </a:prstGeom>
          <a:ln w="0">
            <a:solidFill>
              <a:schemeClr val="bg1">
                <a:alpha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B43FFEB-9F26-CC55-5803-24F286B22F41}"/>
              </a:ext>
            </a:extLst>
          </p:cNvPr>
          <p:cNvCxnSpPr/>
          <p:nvPr userDrawn="1"/>
        </p:nvCxnSpPr>
        <p:spPr>
          <a:xfrm>
            <a:off x="15685476" y="-239151"/>
            <a:ext cx="0" cy="10522634"/>
          </a:xfrm>
          <a:prstGeom prst="line">
            <a:avLst/>
          </a:prstGeom>
          <a:ln w="0">
            <a:solidFill>
              <a:schemeClr val="bg1">
                <a:alpha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8C7205F4-2124-3A35-AE1B-3FD92D0CF2EE}"/>
              </a:ext>
            </a:extLst>
          </p:cNvPr>
          <p:cNvCxnSpPr/>
          <p:nvPr userDrawn="1"/>
        </p:nvCxnSpPr>
        <p:spPr>
          <a:xfrm>
            <a:off x="-355694" y="340744"/>
            <a:ext cx="16710212" cy="0"/>
          </a:xfrm>
          <a:prstGeom prst="line">
            <a:avLst/>
          </a:prstGeom>
          <a:ln w="0">
            <a:solidFill>
              <a:schemeClr val="bg1">
                <a:alpha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60CD891-4C29-46F9-1FF1-760206787B79}"/>
              </a:ext>
            </a:extLst>
          </p:cNvPr>
          <p:cNvCxnSpPr/>
          <p:nvPr userDrawn="1"/>
        </p:nvCxnSpPr>
        <p:spPr>
          <a:xfrm>
            <a:off x="568552" y="-239151"/>
            <a:ext cx="0" cy="10522634"/>
          </a:xfrm>
          <a:prstGeom prst="line">
            <a:avLst/>
          </a:prstGeom>
          <a:ln w="0">
            <a:solidFill>
              <a:schemeClr val="bg1">
                <a:alpha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C7575EA-FE05-CBA9-E09F-4352266073BD}"/>
              </a:ext>
            </a:extLst>
          </p:cNvPr>
          <p:cNvCxnSpPr/>
          <p:nvPr userDrawn="1"/>
        </p:nvCxnSpPr>
        <p:spPr>
          <a:xfrm>
            <a:off x="439457" y="-239151"/>
            <a:ext cx="0" cy="10522634"/>
          </a:xfrm>
          <a:prstGeom prst="line">
            <a:avLst/>
          </a:prstGeom>
          <a:ln w="0">
            <a:solidFill>
              <a:schemeClr val="bg1">
                <a:alpha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0390A8F4-087E-6A4B-8C1D-780EA291A7F9}"/>
              </a:ext>
            </a:extLst>
          </p:cNvPr>
          <p:cNvSpPr txBox="1"/>
          <p:nvPr userDrawn="1"/>
        </p:nvSpPr>
        <p:spPr>
          <a:xfrm>
            <a:off x="362575" y="8665418"/>
            <a:ext cx="2443426" cy="207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900" kern="600" dirty="0">
                <a:solidFill>
                  <a:schemeClr val="tx1"/>
                </a:solidFill>
                <a:latin typeface="Helvetica" pitchFamily="2" charset="0"/>
              </a:rPr>
              <a:t>Copyright © </a:t>
            </a:r>
            <a:r>
              <a:rPr lang="en-US" altLang="zh-CN" sz="900" kern="600" dirty="0">
                <a:solidFill>
                  <a:schemeClr val="tx1"/>
                </a:solidFill>
                <a:latin typeface="Helvetica" pitchFamily="2" charset="0"/>
              </a:rPr>
              <a:t>AlphaLife Sciences Group</a:t>
            </a:r>
            <a:r>
              <a:rPr lang="en-US" sz="900" kern="600" dirty="0">
                <a:solidFill>
                  <a:schemeClr val="tx1"/>
                </a:solidFill>
                <a:latin typeface="Helvetica" pitchFamily="2" charset="0"/>
              </a:rPr>
              <a:t> 2026</a:t>
            </a:r>
            <a:endParaRPr lang="en-US" altLang="zh-CN" sz="900" kern="600" dirty="0">
              <a:solidFill>
                <a:schemeClr val="tx1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695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50" r:id="rId2"/>
    <p:sldLayoutId id="2147483745" r:id="rId3"/>
    <p:sldLayoutId id="2147483725" r:id="rId4"/>
    <p:sldLayoutId id="2147483714" r:id="rId5"/>
    <p:sldLayoutId id="2147483734" r:id="rId6"/>
    <p:sldLayoutId id="2147483747" r:id="rId7"/>
    <p:sldLayoutId id="2147483742" r:id="rId8"/>
    <p:sldLayoutId id="2147483746" r:id="rId9"/>
    <p:sldLayoutId id="2147483748" r:id="rId10"/>
    <p:sldLayoutId id="2147483749" r:id="rId11"/>
  </p:sldLayoutIdLst>
  <p:transition>
    <p:fade/>
  </p:transition>
  <p:txStyles>
    <p:titleStyle>
      <a:lvl1pPr algn="l" defTabSz="1199876" rtl="0" eaLnBrk="1" latinLnBrk="0" hangingPunct="1">
        <a:lnSpc>
          <a:spcPct val="70000"/>
        </a:lnSpc>
        <a:spcBef>
          <a:spcPct val="0"/>
        </a:spcBef>
        <a:buNone/>
        <a:defRPr sz="5249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99969" indent="-299969" algn="l" defTabSz="1199876" rtl="0" eaLnBrk="1" latinLnBrk="0" hangingPunct="1">
        <a:lnSpc>
          <a:spcPct val="80000"/>
        </a:lnSpc>
        <a:spcBef>
          <a:spcPts val="1312"/>
        </a:spcBef>
        <a:buClr>
          <a:schemeClr val="tx2"/>
        </a:buClr>
        <a:buFont typeface="Arial" panose="020B0604020202020204" pitchFamily="34" charset="0"/>
        <a:buChar char="•"/>
        <a:defRPr sz="3149" b="1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1pPr>
      <a:lvl2pPr marL="899907" indent="-299969" algn="l" defTabSz="1199876" rtl="0" eaLnBrk="1" latinLnBrk="0" hangingPunct="1">
        <a:lnSpc>
          <a:spcPct val="80000"/>
        </a:lnSpc>
        <a:spcBef>
          <a:spcPts val="787"/>
        </a:spcBef>
        <a:buFont typeface="Arial" panose="020B0604020202020204" pitchFamily="34" charset="0"/>
        <a:buChar char="•"/>
        <a:defRPr sz="2493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2pPr>
      <a:lvl3pPr marL="1499845" indent="-299969" algn="l" defTabSz="1199876" rtl="0" eaLnBrk="1" latinLnBrk="0" hangingPunct="1">
        <a:lnSpc>
          <a:spcPct val="80000"/>
        </a:lnSpc>
        <a:spcBef>
          <a:spcPts val="787"/>
        </a:spcBef>
        <a:buFont typeface="Arial" panose="020B0604020202020204" pitchFamily="34" charset="0"/>
        <a:buChar char="•"/>
        <a:defRPr sz="21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3pPr>
      <a:lvl4pPr marL="2099782" indent="-299969" algn="l" defTabSz="1199876" rtl="0" eaLnBrk="1" latinLnBrk="0" hangingPunct="1">
        <a:lnSpc>
          <a:spcPct val="80000"/>
        </a:lnSpc>
        <a:spcBef>
          <a:spcPts val="787"/>
        </a:spcBef>
        <a:buFont typeface="Arial" panose="020B0604020202020204" pitchFamily="34" charset="0"/>
        <a:buChar char="•"/>
        <a:defRPr sz="21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4pPr>
      <a:lvl5pPr marL="2699720" indent="-299969" algn="l" defTabSz="1199876" rtl="0" eaLnBrk="1" latinLnBrk="0" hangingPunct="1">
        <a:lnSpc>
          <a:spcPct val="80000"/>
        </a:lnSpc>
        <a:spcBef>
          <a:spcPts val="787"/>
        </a:spcBef>
        <a:buFont typeface="Arial" panose="020B0604020202020204" pitchFamily="34" charset="0"/>
        <a:buChar char="•"/>
        <a:defRPr sz="21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5pPr>
      <a:lvl6pPr marL="3299658" indent="-299969" algn="l" defTabSz="1199876" rtl="0" eaLnBrk="1" latinLnBrk="0" hangingPunct="1">
        <a:lnSpc>
          <a:spcPct val="90000"/>
        </a:lnSpc>
        <a:spcBef>
          <a:spcPts val="656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6pPr>
      <a:lvl7pPr marL="3899596" indent="-299969" algn="l" defTabSz="1199876" rtl="0" eaLnBrk="1" latinLnBrk="0" hangingPunct="1">
        <a:lnSpc>
          <a:spcPct val="90000"/>
        </a:lnSpc>
        <a:spcBef>
          <a:spcPts val="656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7pPr>
      <a:lvl8pPr marL="4499534" indent="-299969" algn="l" defTabSz="1199876" rtl="0" eaLnBrk="1" latinLnBrk="0" hangingPunct="1">
        <a:lnSpc>
          <a:spcPct val="90000"/>
        </a:lnSpc>
        <a:spcBef>
          <a:spcPts val="656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8pPr>
      <a:lvl9pPr marL="5099472" indent="-299969" algn="l" defTabSz="1199876" rtl="0" eaLnBrk="1" latinLnBrk="0" hangingPunct="1">
        <a:lnSpc>
          <a:spcPct val="90000"/>
        </a:lnSpc>
        <a:spcBef>
          <a:spcPts val="656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99876" rtl="0" eaLnBrk="1" latinLnBrk="0" hangingPunct="1">
        <a:defRPr sz="2362" kern="1200">
          <a:solidFill>
            <a:schemeClr val="tx1"/>
          </a:solidFill>
          <a:latin typeface="+mn-lt"/>
          <a:ea typeface="+mn-ea"/>
          <a:cs typeface="+mn-cs"/>
        </a:defRPr>
      </a:lvl1pPr>
      <a:lvl2pPr marL="599938" algn="l" defTabSz="1199876" rtl="0" eaLnBrk="1" latinLnBrk="0" hangingPunct="1">
        <a:defRPr sz="2362" kern="1200">
          <a:solidFill>
            <a:schemeClr val="tx1"/>
          </a:solidFill>
          <a:latin typeface="+mn-lt"/>
          <a:ea typeface="+mn-ea"/>
          <a:cs typeface="+mn-cs"/>
        </a:defRPr>
      </a:lvl2pPr>
      <a:lvl3pPr marL="1199876" algn="l" defTabSz="1199876" rtl="0" eaLnBrk="1" latinLnBrk="0" hangingPunct="1">
        <a:defRPr sz="2362" kern="1200">
          <a:solidFill>
            <a:schemeClr val="tx1"/>
          </a:solidFill>
          <a:latin typeface="+mn-lt"/>
          <a:ea typeface="+mn-ea"/>
          <a:cs typeface="+mn-cs"/>
        </a:defRPr>
      </a:lvl3pPr>
      <a:lvl4pPr marL="1799814" algn="l" defTabSz="1199876" rtl="0" eaLnBrk="1" latinLnBrk="0" hangingPunct="1">
        <a:defRPr sz="2362" kern="1200">
          <a:solidFill>
            <a:schemeClr val="tx1"/>
          </a:solidFill>
          <a:latin typeface="+mn-lt"/>
          <a:ea typeface="+mn-ea"/>
          <a:cs typeface="+mn-cs"/>
        </a:defRPr>
      </a:lvl4pPr>
      <a:lvl5pPr marL="2399751" algn="l" defTabSz="1199876" rtl="0" eaLnBrk="1" latinLnBrk="0" hangingPunct="1">
        <a:defRPr sz="2362" kern="1200">
          <a:solidFill>
            <a:schemeClr val="tx1"/>
          </a:solidFill>
          <a:latin typeface="+mn-lt"/>
          <a:ea typeface="+mn-ea"/>
          <a:cs typeface="+mn-cs"/>
        </a:defRPr>
      </a:lvl5pPr>
      <a:lvl6pPr marL="2999689" algn="l" defTabSz="1199876" rtl="0" eaLnBrk="1" latinLnBrk="0" hangingPunct="1">
        <a:defRPr sz="2362" kern="1200">
          <a:solidFill>
            <a:schemeClr val="tx1"/>
          </a:solidFill>
          <a:latin typeface="+mn-lt"/>
          <a:ea typeface="+mn-ea"/>
          <a:cs typeface="+mn-cs"/>
        </a:defRPr>
      </a:lvl6pPr>
      <a:lvl7pPr marL="3599627" algn="l" defTabSz="1199876" rtl="0" eaLnBrk="1" latinLnBrk="0" hangingPunct="1">
        <a:defRPr sz="2362" kern="1200">
          <a:solidFill>
            <a:schemeClr val="tx1"/>
          </a:solidFill>
          <a:latin typeface="+mn-lt"/>
          <a:ea typeface="+mn-ea"/>
          <a:cs typeface="+mn-cs"/>
        </a:defRPr>
      </a:lvl7pPr>
      <a:lvl8pPr marL="4199565" algn="l" defTabSz="1199876" rtl="0" eaLnBrk="1" latinLnBrk="0" hangingPunct="1">
        <a:defRPr sz="2362" kern="1200">
          <a:solidFill>
            <a:schemeClr val="tx1"/>
          </a:solidFill>
          <a:latin typeface="+mn-lt"/>
          <a:ea typeface="+mn-ea"/>
          <a:cs typeface="+mn-cs"/>
        </a:defRPr>
      </a:lvl8pPr>
      <a:lvl9pPr marL="4799503" algn="l" defTabSz="1199876" rtl="0" eaLnBrk="1" latinLnBrk="0" hangingPunct="1">
        <a:defRPr sz="23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672">
          <p15:clr>
            <a:srgbClr val="F26B43"/>
          </p15:clr>
        </p15:guide>
        <p15:guide id="4" orient="horz" pos="4080">
          <p15:clr>
            <a:srgbClr val="F26B43"/>
          </p15:clr>
        </p15:guide>
        <p15:guide id="5" pos="168">
          <p15:clr>
            <a:srgbClr val="F26B43"/>
          </p15:clr>
        </p15:guide>
        <p15:guide id="6" pos="7512">
          <p15:clr>
            <a:srgbClr val="F26B43"/>
          </p15:clr>
        </p15:guide>
        <p15:guide id="7" orient="horz" pos="2835" userDrawn="1">
          <p15:clr>
            <a:srgbClr val="F26B43"/>
          </p15:clr>
        </p15:guide>
        <p15:guide id="8" pos="5039" userDrawn="1">
          <p15:clr>
            <a:srgbClr val="F26B43"/>
          </p15:clr>
        </p15:guide>
        <p15:guide id="9" orient="horz" pos="882" userDrawn="1">
          <p15:clr>
            <a:srgbClr val="F26B43"/>
          </p15:clr>
        </p15:guide>
        <p15:guide id="10" orient="horz" pos="5354" userDrawn="1">
          <p15:clr>
            <a:srgbClr val="F26B43"/>
          </p15:clr>
        </p15:guide>
        <p15:guide id="11" pos="220" userDrawn="1">
          <p15:clr>
            <a:srgbClr val="F26B43"/>
          </p15:clr>
        </p15:guide>
        <p15:guide id="12" pos="985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0F29EE-33E8-D784-18A8-725CEBA93E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16E72D-C37E-B8B2-2F6E-9AF47D7F08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3E1A34D-60DF-4008-56B8-AF966547F6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2FE401F-E532-4615-100B-8BF72E75D9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47763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03CFDC8-4175-81AD-D71F-1DF8F7088B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73380C-F4FE-6358-C759-1EDF3A6308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276D88-F8EF-3335-41B5-421B9DC9CAB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5425C7-6330-8206-F83B-739C857B72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622693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84C1FB8-B3CC-6446-9930-D76B56AEB4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767482-69D8-6289-C398-B8683F0C7B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F2C7BD1-5035-9607-E5BC-644228BEF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52D5AC-44CF-8723-EDB5-DCB2B655E5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CN" dirty="0"/>
          </a:p>
        </p:txBody>
      </p:sp>
    </p:spTree>
    <p:extLst>
      <p:ext uri="{BB962C8B-B14F-4D97-AF65-F5344CB8AC3E}">
        <p14:creationId xmlns:p14="http://schemas.microsoft.com/office/powerpoint/2010/main" val="3740978369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CCB53-0A10-DE41-3930-8746A7CF8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689113D5-6541-2888-5E04-E64090FD464C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41A0A6-38A9-BAE8-F8FF-D4D92C370B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N" dirty="0"/>
          </a:p>
        </p:txBody>
      </p:sp>
    </p:spTree>
    <p:extLst>
      <p:ext uri="{BB962C8B-B14F-4D97-AF65-F5344CB8AC3E}">
        <p14:creationId xmlns:p14="http://schemas.microsoft.com/office/powerpoint/2010/main" val="3380554935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64ACA2E-3586-7A1B-8DFA-5C91C6483F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D8207C2-F9FB-7648-E1B5-458858E81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087279775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4B7EC-BB87-9EBF-AD13-7B84004B3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430942871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FE31C68-4991-8BA0-3541-B8739748D35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16C2762-D309-7793-E033-6C67A2649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942058628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9364871-8C94-1388-5590-DE8EFE336A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AD0832-C912-4A7F-20CB-70EB5144C5E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87A67F-DD28-9B35-39DC-50EC98717A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9C5817-A92A-7614-19EA-7E276EC517D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504815147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5E69DDC-ABA0-35E9-C48C-7017CDF497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EEC761-9BC8-3A72-777D-F95DF9C880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840020325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Aurora Template_BensonEdit_2021">
  <a:themeElements>
    <a:clrScheme name="Custom 1">
      <a:dk1>
        <a:srgbClr val="288B7A"/>
      </a:dk1>
      <a:lt1>
        <a:srgbClr val="FFFFFF"/>
      </a:lt1>
      <a:dk2>
        <a:srgbClr val="288B7A"/>
      </a:dk2>
      <a:lt2>
        <a:srgbClr val="FFFFFF"/>
      </a:lt2>
      <a:accent1>
        <a:srgbClr val="0070C0"/>
      </a:accent1>
      <a:accent2>
        <a:srgbClr val="1D2088"/>
      </a:accent2>
      <a:accent3>
        <a:srgbClr val="37B9A2"/>
      </a:accent3>
      <a:accent4>
        <a:srgbClr val="32BBBE"/>
      </a:accent4>
      <a:accent5>
        <a:srgbClr val="75D1A3"/>
      </a:accent5>
      <a:accent6>
        <a:srgbClr val="FF6C00"/>
      </a:accent6>
      <a:hlink>
        <a:srgbClr val="37B9A2"/>
      </a:hlink>
      <a:folHlink>
        <a:srgbClr val="016FB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R="0" indent="-182880" algn="l" defTabSz="914400" rtl="0" eaLnBrk="1" fontAlgn="auto" latinLnBrk="0" hangingPunct="1">
          <a:lnSpc>
            <a:spcPct val="80000"/>
          </a:lnSpc>
          <a:spcBef>
            <a:spcPts val="1200"/>
          </a:spcBef>
          <a:spcAft>
            <a:spcPts val="0"/>
          </a:spcAft>
          <a:buClr>
            <a:schemeClr val="tx2"/>
          </a:buClr>
          <a:buSzTx/>
          <a:buFont typeface="Arial" panose="020B0604020202020204" pitchFamily="34" charset="0"/>
          <a:buChar char="•"/>
          <a:tabLst/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2" id="{7D2AFF3B-E30C-5C43-A36D-DC4C41CB3DC1}" vid="{38BDC82C-7D40-8042-AF42-345131709DAE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- AlphaPrime Powerpoint Core Base2023</Template>
  <TotalTime>86009</TotalTime>
  <Words>0</Words>
  <Application>Microsoft Macintosh PowerPoint</Application>
  <PresentationFormat>Custom</PresentationFormat>
  <Paragraphs>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等线</vt:lpstr>
      <vt:lpstr>Arial</vt:lpstr>
      <vt:lpstr>Helvetica</vt:lpstr>
      <vt:lpstr>Aurora Template_BensonEdit_2021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Benson Hao</dc:creator>
  <cp:lastModifiedBy>Annie Chang</cp:lastModifiedBy>
  <cp:revision>2418</cp:revision>
  <dcterms:created xsi:type="dcterms:W3CDTF">2022-09-13T04:12:49Z</dcterms:created>
  <dcterms:modified xsi:type="dcterms:W3CDTF">2026-05-06T06:21:19Z</dcterms:modified>
</cp:coreProperties>
</file>